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2" r:id="rId5"/>
    <p:sldId id="261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394C4-4347-4E6B-B964-DF07BCAFC980}" type="datetimeFigureOut">
              <a:rPr lang="en-US" smtClean="0"/>
              <a:t>10/06/2025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F86D-CE1F-4FE9-9749-5AB2A3034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7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0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2C0BB-EE90-13E9-BCA2-8A7FD3A1AE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8BAE15-B284-3EE8-2B57-2754BED4AF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C07725-9338-132C-4EF0-49ECF279EA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E8C55A-8135-495E-28C4-919DF63882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68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16839-42AB-3B88-E949-D2F187B12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56F5C3F-BE5C-B81E-FBE0-989CD9E0A8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648ADEE-A7B2-9B36-8E69-17C398F0E4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BF607-0C78-46D4-CA51-5DEC160ADC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15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BEA3B-51EC-632C-DE05-130C22806B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36911E6-25F0-DC05-1D32-8B4116F743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6A1464A-89B2-D086-3322-5C6D190BC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E58D8-3E99-5240-F06C-D9A425BEB3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38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29F621-8A81-481B-2A0A-BB3307BC9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760EC4-FDC6-E320-7BEF-029232A861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D8EEB2-5EF8-D34A-CE69-5E1677C07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17D5-5C27-07E1-6A1A-773341295D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0B238-68CB-2B68-F52B-DB9B46356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FB405-168C-D720-00F1-439E6644D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B1628-BCA4-AC7D-A299-8B8EC05B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8EA7B-419F-5774-AD0B-B765576F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8DC8C-7887-0349-5928-FA1D47FD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7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B509-5915-0A78-8248-473ACF2BB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53F61-127C-222C-3AE1-D403A9E5F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724A-68D6-F033-6611-92F0E601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4F8BB-07B1-0D41-E19B-23468DB3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0FB84-6425-9EB4-7BD9-DCC2EB48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8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3CA88-3845-4705-5032-4F7EBDD52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95A80-1485-6BDA-FF96-DCA4A3940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1B7A-55BA-F52C-5364-F7DFD00F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F1C35-EC7D-6962-0E0F-F24CCD82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5F7B-29AC-DC82-D4C8-2C86E611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7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C68B-0E99-201B-7E12-D74679D7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BDF2C-22C0-29C2-73E2-F5E27825C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F82B4-F0B9-6738-0A22-65DC016E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48EB4-E01A-210D-641D-415A7B92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4034-4C34-60D3-6937-4E6AF4834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2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4F47-94B7-D6E9-28B4-74D81CFD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0884B-ACD9-9B62-9F0A-3F6A8000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5B285-E39E-D6B6-AFDD-FE1373494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AB9C8-350B-9E60-963D-BB4A3941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294B-90F5-7D65-7A29-CB2DFC56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7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443-8DA5-1BB9-C55F-EB04ABCFC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BB9A-4E32-FDEB-7C67-AABB28DA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71062-CC18-4074-61C3-5645D65DC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EB786-4FDC-098D-45AB-0BB95719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017C4-14AB-B8E3-9B8D-8C485585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963C1-AF83-F565-6022-BD859F7C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2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A893-B226-636A-228B-A1BD1B8D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5C29E-3D30-3E1E-504D-28C3C613E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E3A34-8898-E00C-D291-64D30BB5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147342-2A06-F20A-6CC0-D53E96DD9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ACAB7-1554-196B-64E1-F6BAA8779D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C3A1D-2F6F-E5C5-B509-39AA362B8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5BED5-911A-7BE0-0BED-3C4DFC0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28971-2530-F63C-D0EB-A2DD238C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C97B-6850-1B0B-CB41-B40666A6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6271D2-126B-07E7-6D7F-4BE18FD6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E0D03F-33F3-7296-4700-01400607D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06300-1750-B631-AC53-11BCEE7EA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7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957EC-2846-C706-55DA-7DE2FB6F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15A85-457D-C059-7098-767E63DB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01715-C60B-7101-972D-E7E37F60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5326C-DF75-4200-6DB1-85AF170A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53D-234B-C20E-D42C-865CB1055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53225-4C3A-526B-1069-DD5112095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73ED2-98CC-8F47-DC45-290C77F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46BF4-67A0-58C3-9B02-3C69411D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23EBE-7B61-217D-435E-2964AACB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A12AD-6C6E-514B-A995-E523A97B8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A8DCB-4EC2-F2F4-7579-7F5BFCA75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19F76-8D9A-3774-4F23-46D073D2D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E59A5-A455-0E27-B3B6-58C28455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D6BF3-1E65-1CB1-55E1-27CCA52F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83D81-ED09-FE20-23F8-4A47C73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98E24-FE5D-A551-9CBB-774DAA0F2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53E63-2881-3820-2F65-92118650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C0B5-91B1-CEDA-19A6-87B64FAF5B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5542-80E2-7BAE-07BA-B3012BCC2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994DE-EB88-5A4E-1E95-E348C3195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D9E88-825D-0071-9A6D-94A7E125A1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24BACC-F1A2-249B-19A2-6F4D56D42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ED30D29-4825-0A84-9A2D-0B82E2C67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00A06C83-9A19-67FB-CB81-A77EB9A42A0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EDB411-2F69-0D62-BAD1-F8165D35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14940B1-17EC-1113-7AFB-06B2DBAB77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98" y="0"/>
            <a:ext cx="5481204" cy="6858000"/>
          </a:xfrm>
          <a:prstGeom prst="rect">
            <a:avLst/>
          </a:prstGeom>
        </p:spPr>
      </p:pic>
      <p:pic>
        <p:nvPicPr>
          <p:cNvPr id="33" name="Image 5">
            <a:extLst>
              <a:ext uri="{FF2B5EF4-FFF2-40B4-BE49-F238E27FC236}">
                <a16:creationId xmlns:a16="http://schemas.microsoft.com/office/drawing/2014/main" id="{AFEC3BCD-AD2C-F374-96D8-C4761B0BC916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1303" y="5384576"/>
            <a:ext cx="1869440" cy="816610"/>
          </a:xfrm>
          <a:prstGeom prst="rect">
            <a:avLst/>
          </a:prstGeom>
        </p:spPr>
      </p:pic>
      <p:pic>
        <p:nvPicPr>
          <p:cNvPr id="36" name="Image 6">
            <a:extLst>
              <a:ext uri="{FF2B5EF4-FFF2-40B4-BE49-F238E27FC236}">
                <a16:creationId xmlns:a16="http://schemas.microsoft.com/office/drawing/2014/main" id="{F135C4B9-6CB6-F4AA-4FD1-A0FCD74DFDEA}"/>
              </a:ext>
            </a:extLst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5444" y="5111305"/>
            <a:ext cx="121059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2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2CA1B-B3D6-E63A-4324-00A0BDF33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BDF99182-5B11-0342-BEE3-2428A71FFCC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5B3C87E-03C0-3359-BD7D-A5AD0BED1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0C9FBE8-380E-324A-7114-3CB8BE86B9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98" y="0"/>
            <a:ext cx="5481204" cy="6858000"/>
          </a:xfrm>
          <a:prstGeom prst="rect">
            <a:avLst/>
          </a:prstGeom>
        </p:spPr>
      </p:pic>
      <p:pic>
        <p:nvPicPr>
          <p:cNvPr id="33" name="Image 5">
            <a:extLst>
              <a:ext uri="{FF2B5EF4-FFF2-40B4-BE49-F238E27FC236}">
                <a16:creationId xmlns:a16="http://schemas.microsoft.com/office/drawing/2014/main" id="{EB800030-A28E-7176-C5E2-323B2B33F81D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1303" y="5384576"/>
            <a:ext cx="1869440" cy="816610"/>
          </a:xfrm>
          <a:prstGeom prst="rect">
            <a:avLst/>
          </a:prstGeom>
        </p:spPr>
      </p:pic>
      <p:pic>
        <p:nvPicPr>
          <p:cNvPr id="36" name="Image 6">
            <a:extLst>
              <a:ext uri="{FF2B5EF4-FFF2-40B4-BE49-F238E27FC236}">
                <a16:creationId xmlns:a16="http://schemas.microsoft.com/office/drawing/2014/main" id="{22B10D48-83D4-B6CD-8729-2A77D9CB0FD9}"/>
              </a:ext>
            </a:extLst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5444" y="5111305"/>
            <a:ext cx="121059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773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B0A4A-79B8-3B3D-59F9-236D4907F1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9E9D2400-BC6E-AB0D-9814-4F13B04C22E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42B314-BFF4-F70E-BB3C-A383C56B7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2DF1942-B73D-C108-BCA1-9C643FD344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98" y="0"/>
            <a:ext cx="5481204" cy="6858000"/>
          </a:xfrm>
          <a:prstGeom prst="rect">
            <a:avLst/>
          </a:prstGeom>
        </p:spPr>
      </p:pic>
      <p:pic>
        <p:nvPicPr>
          <p:cNvPr id="33" name="Image 5">
            <a:extLst>
              <a:ext uri="{FF2B5EF4-FFF2-40B4-BE49-F238E27FC236}">
                <a16:creationId xmlns:a16="http://schemas.microsoft.com/office/drawing/2014/main" id="{C440D35A-68C3-C91B-70AE-405EE1853389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1303" y="5384576"/>
            <a:ext cx="1869440" cy="816610"/>
          </a:xfrm>
          <a:prstGeom prst="rect">
            <a:avLst/>
          </a:prstGeom>
        </p:spPr>
      </p:pic>
      <p:pic>
        <p:nvPicPr>
          <p:cNvPr id="36" name="Image 6">
            <a:extLst>
              <a:ext uri="{FF2B5EF4-FFF2-40B4-BE49-F238E27FC236}">
                <a16:creationId xmlns:a16="http://schemas.microsoft.com/office/drawing/2014/main" id="{99D094B8-5CDC-613D-ABAE-FEDBF465D329}"/>
              </a:ext>
            </a:extLst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5444" y="5111305"/>
            <a:ext cx="121059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0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7DBA67-1970-15A6-D6A6-3C36822432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970F2723-0678-BB98-4D41-A80C2C9B928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1B04C0-BAC6-08EA-7946-DC191BA62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6D6485EE-FC15-403E-57F0-6F434C0AB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98" y="0"/>
            <a:ext cx="5481204" cy="6858000"/>
          </a:xfrm>
          <a:prstGeom prst="rect">
            <a:avLst/>
          </a:prstGeom>
        </p:spPr>
      </p:pic>
      <p:pic>
        <p:nvPicPr>
          <p:cNvPr id="33" name="Image 5">
            <a:extLst>
              <a:ext uri="{FF2B5EF4-FFF2-40B4-BE49-F238E27FC236}">
                <a16:creationId xmlns:a16="http://schemas.microsoft.com/office/drawing/2014/main" id="{5D5389E2-A8E5-1F38-5837-8216F915DFA6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1303" y="5384576"/>
            <a:ext cx="1869440" cy="816610"/>
          </a:xfrm>
          <a:prstGeom prst="rect">
            <a:avLst/>
          </a:prstGeom>
        </p:spPr>
      </p:pic>
      <p:pic>
        <p:nvPicPr>
          <p:cNvPr id="36" name="Image 6">
            <a:extLst>
              <a:ext uri="{FF2B5EF4-FFF2-40B4-BE49-F238E27FC236}">
                <a16:creationId xmlns:a16="http://schemas.microsoft.com/office/drawing/2014/main" id="{747EC1EA-C0C9-FDC1-8487-87C79AB9C07E}"/>
              </a:ext>
            </a:extLst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5444" y="5111305"/>
            <a:ext cx="121059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890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7349C6-11CE-5298-393E-D9AEDFAC3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577C72BE-12D4-948D-EB28-53EAA5647E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7F4112-B9C3-A63A-311B-86AF7E217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CE022C3C-4B50-818D-9F1C-5DF98F8E6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5398" y="0"/>
            <a:ext cx="5481204" cy="6858000"/>
          </a:xfrm>
          <a:prstGeom prst="rect">
            <a:avLst/>
          </a:prstGeom>
        </p:spPr>
      </p:pic>
      <p:pic>
        <p:nvPicPr>
          <p:cNvPr id="33" name="Image 5">
            <a:extLst>
              <a:ext uri="{FF2B5EF4-FFF2-40B4-BE49-F238E27FC236}">
                <a16:creationId xmlns:a16="http://schemas.microsoft.com/office/drawing/2014/main" id="{CE1BAFEE-217E-A4F9-38D7-DC0B86442612}"/>
              </a:ext>
            </a:extLst>
          </p:cNvPr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31303" y="5384576"/>
            <a:ext cx="1869440" cy="816610"/>
          </a:xfrm>
          <a:prstGeom prst="rect">
            <a:avLst/>
          </a:prstGeom>
        </p:spPr>
      </p:pic>
      <p:pic>
        <p:nvPicPr>
          <p:cNvPr id="36" name="Image 6">
            <a:extLst>
              <a:ext uri="{FF2B5EF4-FFF2-40B4-BE49-F238E27FC236}">
                <a16:creationId xmlns:a16="http://schemas.microsoft.com/office/drawing/2014/main" id="{2CF17143-CA65-F2C5-6278-70B00473EB01}"/>
              </a:ext>
            </a:extLst>
          </p:cNvPr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95444" y="5111305"/>
            <a:ext cx="1210597" cy="1178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0082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</Words>
  <Application>Microsoft Office PowerPoint</Application>
  <PresentationFormat>Widescreen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Hợi Trương Minh</dc:creator>
  <cp:lastModifiedBy>Admin</cp:lastModifiedBy>
  <cp:revision>11</cp:revision>
  <dcterms:created xsi:type="dcterms:W3CDTF">2025-06-06T03:47:46Z</dcterms:created>
  <dcterms:modified xsi:type="dcterms:W3CDTF">2025-06-10T15:19:47Z</dcterms:modified>
</cp:coreProperties>
</file>