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8" r:id="rId2"/>
    <p:sldId id="257" r:id="rId3"/>
    <p:sldId id="259" r:id="rId4"/>
    <p:sldId id="261" r:id="rId5"/>
    <p:sldId id="262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7" autoAdjust="0"/>
    <p:restoredTop sz="94660"/>
  </p:normalViewPr>
  <p:slideViewPr>
    <p:cSldViewPr snapToGrid="0">
      <p:cViewPr varScale="1">
        <p:scale>
          <a:sx n="61" d="100"/>
          <a:sy n="61" d="100"/>
        </p:scale>
        <p:origin x="1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394C4-4347-4E6B-B964-DF07BCAFC980}" type="datetimeFigureOut">
              <a:rPr lang="en-US" smtClean="0"/>
              <a:t>10/06/2025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CF86D-CE1F-4FE9-9749-5AB2A30340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85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75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50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D18286-FD20-F5FE-7CC3-477B18177B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28C1DBD-FAE2-79E2-A628-7F4445CD3F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7C7EF1D-75B2-261C-FE97-511816B0EC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400DCC-F362-8D70-E5F1-EEEB81CD8BC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494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16DD4-B38E-625B-733F-E7791100AE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7EFA71-FAF2-010D-5B39-FABFC95528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F05FF5-4F2E-DF33-553F-C65B953706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443D2D-2F97-8FA6-93C6-90BB806CC8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889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836D8-A53D-5DDC-805D-BDA08456D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E751AB-4AD4-5980-2BEE-0CCD0B2112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96C217-95DF-376F-D6E5-12B639B9DA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1A2162-4D9D-58D0-E03D-C6A33E50FAD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7433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73B419-8C7D-36DD-F609-EEED99A4FD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7EA935-BA9F-CBBD-856F-115F3D4FF3C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6A466B8-6531-ED23-AB5B-6B91217FDD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193F2-6456-7BE3-6CD9-527CDCCEF1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ACF86D-CE1F-4FE9-9749-5AB2A30340B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641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0B238-68CB-2B68-F52B-DB9B463562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5FB405-168C-D720-00F1-439E6644DB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B1628-BCA4-AC7D-A299-8B8EC05B2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78EA7B-419F-5774-AD0B-B765576F1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8DC8C-7887-0349-5928-FA1D47FD6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270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CEB509-5915-0A78-8248-473ACF2BB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D53F61-127C-222C-3AE1-D403A9E5FF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9724A-68D6-F033-6611-92F0E6019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4F8BB-07B1-0D41-E19B-23468DB3E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10FB84-6425-9EB4-7BD9-DCC2EB486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58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B3CA88-3845-4705-5032-4F7EBDD52C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395A80-1485-6BDA-FF96-DCA4A39406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61B7A-55BA-F52C-5364-F7DFD00F0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CF1C35-EC7D-6962-0E0F-F24CCD827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4A5F7B-29AC-DC82-D4C8-2C86E611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878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2C68B-0E99-201B-7E12-D74679D74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3BDF2C-22C0-29C2-73E2-F5E27825C1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F82B4-F0B9-6738-0A22-65DC016E7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48EB4-E01A-210D-641D-415A7B922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D4034-4C34-60D3-6937-4E6AF4834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326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B04F47-94B7-D6E9-28B4-74D81CFDB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70884B-ACD9-9B62-9F0A-3F6A800097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5B285-E39E-D6B6-AFDD-FE1373494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AB9C8-350B-9E60-963D-BB4A3941F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A7294B-90F5-7D65-7A29-CB2DFC560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879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DA443-8DA5-1BB9-C55F-EB04ABCFC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12BB9A-4E32-FDEB-7C67-AABB28DA4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371062-CC18-4074-61C3-5645D65DC5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EB786-4FDC-098D-45AB-0BB957194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C017C4-14AB-B8E3-9B8D-8C4855851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3963C1-AF83-F565-6022-BD859F7C9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926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8A893-B226-636A-228B-A1BD1B8D6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5C29E-3D30-3E1E-504D-28C3C613E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EE3A34-8898-E00C-D291-64D30BB5FC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147342-2A06-F20A-6CC0-D53E96DD9E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AACAB7-1554-196B-64E1-F6BAA8779D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9C3A1D-2F6F-E5C5-B509-39AA362B8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D5BED5-911A-7BE0-0BED-3C4DFC0E4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028971-2530-F63C-D0EB-A2DD238C7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34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CFC97B-6850-1B0B-CB41-B40666A6E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6271D2-126B-07E7-6D7F-4BE18FD6E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E0D03F-33F3-7296-4700-01400607D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06300-1750-B631-AC53-11BCEE7EA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718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E2957EC-2846-C706-55DA-7DE2FB6F0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215A85-457D-C059-7098-767E63DB1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101715-C60B-7101-972D-E7E37F605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92382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5326C-DF75-4200-6DB1-85AF170A6A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AE53D-234B-C20E-D42C-865CB1055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53225-4C3A-526B-1069-DD51120955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473ED2-98CC-8F47-DC45-290C77F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F46BF4-67A0-58C3-9B02-3C69411DC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23EBE-7B61-217D-435E-2964AACBA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045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A12AD-6C6E-514B-A995-E523A97B8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4A8DCB-4EC2-F2F4-7579-7F5BFCA751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0619F76-8D9A-3774-4F23-46D073D2D9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E59A5-A455-0E27-B3B6-58C28455D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D6BF3-1E65-1CB1-55E1-27CCA52F5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283D81-ED09-FE20-23F8-4A47C7300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430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398E24-FE5D-A551-9CBB-774DAA0F2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B53E63-2881-3820-2F65-921186502A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18C0B5-91B1-CEDA-19A6-87B64FAF5B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81B2D6-0FCF-465C-985D-50FD2309C327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35542-80E2-7BAE-07BA-B3012BCC2B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7994DE-EB88-5A4E-1E95-E348C3195B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04A10B-0964-4CC0-BD90-F1080E2557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8922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D9E88-825D-0071-9A6D-94A7E125A1C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24BACC-F1A2-249B-19A2-6F4D56D429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EED30D29-4825-0A84-9A2D-0B82E2C674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258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196E0091-3E9C-0790-5419-AB19C8B619F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EDB411-2F69-0D62-BAD1-F8165D35C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39D4D06-324C-2E6C-BEA0-E75E4B4539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231" y="0"/>
            <a:ext cx="5495081" cy="6858000"/>
          </a:xfrm>
          <a:prstGeom prst="rect">
            <a:avLst/>
          </a:prstGeom>
        </p:spPr>
      </p:pic>
      <p:pic>
        <p:nvPicPr>
          <p:cNvPr id="22" name="Picture 21" descr="A blue signature on a black background&#10;&#10;AI-generated content may be incorrect.">
            <a:extLst>
              <a:ext uri="{FF2B5EF4-FFF2-40B4-BE49-F238E27FC236}">
                <a16:creationId xmlns:a16="http://schemas.microsoft.com/office/drawing/2014/main" id="{696BD31F-51D3-BEA4-907D-EF4ECAF614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08" y="5009737"/>
            <a:ext cx="2459741" cy="1679451"/>
          </a:xfrm>
          <a:prstGeom prst="rect">
            <a:avLst/>
          </a:prstGeom>
        </p:spPr>
      </p:pic>
      <p:pic>
        <p:nvPicPr>
          <p:cNvPr id="24" name="Picture 23" descr="A red stamp with text on it&#10;&#10;AI-generated content may be incorrect.">
            <a:extLst>
              <a:ext uri="{FF2B5EF4-FFF2-40B4-BE49-F238E27FC236}">
                <a16:creationId xmlns:a16="http://schemas.microsoft.com/office/drawing/2014/main" id="{8687DF8F-FDC4-F20C-D391-7CFEDC981D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52" y="5009737"/>
            <a:ext cx="1581231" cy="15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2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AD57C2-50F3-3DB5-04E2-DFF9069C0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E5606F0B-1678-0557-143C-6472A0E5BC0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BA089D-4537-21F3-1CC0-D3E377F08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8AAB623-4324-F2A6-025C-01C1CF22C7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231" y="0"/>
            <a:ext cx="5495081" cy="6858000"/>
          </a:xfrm>
          <a:prstGeom prst="rect">
            <a:avLst/>
          </a:prstGeom>
        </p:spPr>
      </p:pic>
      <p:pic>
        <p:nvPicPr>
          <p:cNvPr id="22" name="Picture 21" descr="A blue signature on a black background&#10;&#10;AI-generated content may be incorrect.">
            <a:extLst>
              <a:ext uri="{FF2B5EF4-FFF2-40B4-BE49-F238E27FC236}">
                <a16:creationId xmlns:a16="http://schemas.microsoft.com/office/drawing/2014/main" id="{17E431B6-A9F8-8A9F-FA97-F424F388E42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08" y="5009737"/>
            <a:ext cx="2459741" cy="1679451"/>
          </a:xfrm>
          <a:prstGeom prst="rect">
            <a:avLst/>
          </a:prstGeom>
        </p:spPr>
      </p:pic>
      <p:pic>
        <p:nvPicPr>
          <p:cNvPr id="24" name="Picture 23" descr="A red stamp with text on it&#10;&#10;AI-generated content may be incorrect.">
            <a:extLst>
              <a:ext uri="{FF2B5EF4-FFF2-40B4-BE49-F238E27FC236}">
                <a16:creationId xmlns:a16="http://schemas.microsoft.com/office/drawing/2014/main" id="{5AD3D7F6-6A7C-2EFE-6515-40C46DC9B64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52" y="5009737"/>
            <a:ext cx="1581231" cy="15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097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1392AC-2220-D194-5EEA-99B0FDABF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6A31F661-77E9-473E-7F22-777999564A3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F6325F-F754-3D90-F607-7C38B57CA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B37D4F-8B46-1500-2710-73A61BE7C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231" y="0"/>
            <a:ext cx="5495081" cy="6858000"/>
          </a:xfrm>
          <a:prstGeom prst="rect">
            <a:avLst/>
          </a:prstGeom>
        </p:spPr>
      </p:pic>
      <p:pic>
        <p:nvPicPr>
          <p:cNvPr id="22" name="Picture 21" descr="A blue signature on a black background&#10;&#10;AI-generated content may be incorrect.">
            <a:extLst>
              <a:ext uri="{FF2B5EF4-FFF2-40B4-BE49-F238E27FC236}">
                <a16:creationId xmlns:a16="http://schemas.microsoft.com/office/drawing/2014/main" id="{C9D3B93D-5733-E61D-FA5D-BE9091DEEB9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08" y="5009737"/>
            <a:ext cx="2459741" cy="1679451"/>
          </a:xfrm>
          <a:prstGeom prst="rect">
            <a:avLst/>
          </a:prstGeom>
        </p:spPr>
      </p:pic>
      <p:pic>
        <p:nvPicPr>
          <p:cNvPr id="24" name="Picture 23" descr="A red stamp with text on it&#10;&#10;AI-generated content may be incorrect.">
            <a:extLst>
              <a:ext uri="{FF2B5EF4-FFF2-40B4-BE49-F238E27FC236}">
                <a16:creationId xmlns:a16="http://schemas.microsoft.com/office/drawing/2014/main" id="{AEA8809A-5DAE-B818-D8B2-B7171F39CA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52" y="5009737"/>
            <a:ext cx="1581231" cy="15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554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8F303E-57B1-2A6C-19C3-B6120F1C2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4ADED323-45DF-2442-0949-7A48D9C80EB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7DBCB1-95E9-DA54-A25E-06B35CFE5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EAF00AF-B0BB-2737-85FB-ACCE0B677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231" y="0"/>
            <a:ext cx="5495081" cy="6858000"/>
          </a:xfrm>
          <a:prstGeom prst="rect">
            <a:avLst/>
          </a:prstGeom>
        </p:spPr>
      </p:pic>
      <p:pic>
        <p:nvPicPr>
          <p:cNvPr id="22" name="Picture 21" descr="A blue signature on a black background&#10;&#10;AI-generated content may be incorrect.">
            <a:extLst>
              <a:ext uri="{FF2B5EF4-FFF2-40B4-BE49-F238E27FC236}">
                <a16:creationId xmlns:a16="http://schemas.microsoft.com/office/drawing/2014/main" id="{7156589D-5065-D195-9711-086F075520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08" y="5009737"/>
            <a:ext cx="2459741" cy="1679451"/>
          </a:xfrm>
          <a:prstGeom prst="rect">
            <a:avLst/>
          </a:prstGeom>
        </p:spPr>
      </p:pic>
      <p:pic>
        <p:nvPicPr>
          <p:cNvPr id="24" name="Picture 23" descr="A red stamp with text on it&#10;&#10;AI-generated content may be incorrect.">
            <a:extLst>
              <a:ext uri="{FF2B5EF4-FFF2-40B4-BE49-F238E27FC236}">
                <a16:creationId xmlns:a16="http://schemas.microsoft.com/office/drawing/2014/main" id="{582DF603-7D30-DACA-0D32-DA5FD87DD9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52" y="5009737"/>
            <a:ext cx="1581231" cy="15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973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A46F7C-446D-811B-3171-585000FDA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text&#10;&#10;AI-generated content may be incorrect.">
            <a:extLst>
              <a:ext uri="{FF2B5EF4-FFF2-40B4-BE49-F238E27FC236}">
                <a16:creationId xmlns:a16="http://schemas.microsoft.com/office/drawing/2014/main" id="{343DBB8A-06FE-E085-690A-789CC7F8CE0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F39576-66B6-52F5-4272-31125B8BB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5143717-6098-6768-E29C-58E680E883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231" y="0"/>
            <a:ext cx="5495081" cy="6858000"/>
          </a:xfrm>
          <a:prstGeom prst="rect">
            <a:avLst/>
          </a:prstGeom>
        </p:spPr>
      </p:pic>
      <p:pic>
        <p:nvPicPr>
          <p:cNvPr id="22" name="Picture 21" descr="A blue signature on a black background&#10;&#10;AI-generated content may be incorrect.">
            <a:extLst>
              <a:ext uri="{FF2B5EF4-FFF2-40B4-BE49-F238E27FC236}">
                <a16:creationId xmlns:a16="http://schemas.microsoft.com/office/drawing/2014/main" id="{EBC7B16E-065B-3BDB-32A4-E78ACE6089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08" y="5009737"/>
            <a:ext cx="2459741" cy="1679451"/>
          </a:xfrm>
          <a:prstGeom prst="rect">
            <a:avLst/>
          </a:prstGeom>
        </p:spPr>
      </p:pic>
      <p:pic>
        <p:nvPicPr>
          <p:cNvPr id="24" name="Picture 23" descr="A red stamp with text on it&#10;&#10;AI-generated content may be incorrect.">
            <a:extLst>
              <a:ext uri="{FF2B5EF4-FFF2-40B4-BE49-F238E27FC236}">
                <a16:creationId xmlns:a16="http://schemas.microsoft.com/office/drawing/2014/main" id="{7C71BD98-5AB3-9069-0F93-D2ED8808BC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352" y="5009737"/>
            <a:ext cx="1581231" cy="156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990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6</Words>
  <Application>Microsoft Office PowerPoint</Application>
  <PresentationFormat>Widescreen</PresentationFormat>
  <Paragraphs>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Hợi Trương Minh</dc:creator>
  <cp:lastModifiedBy>Admin</cp:lastModifiedBy>
  <cp:revision>14</cp:revision>
  <dcterms:created xsi:type="dcterms:W3CDTF">2025-06-06T03:47:46Z</dcterms:created>
  <dcterms:modified xsi:type="dcterms:W3CDTF">2025-06-10T15:15:33Z</dcterms:modified>
</cp:coreProperties>
</file>