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7" autoAdjust="0"/>
    <p:restoredTop sz="94660"/>
  </p:normalViewPr>
  <p:slideViewPr>
    <p:cSldViewPr snapToGrid="0">
      <p:cViewPr varScale="1">
        <p:scale>
          <a:sx n="61" d="100"/>
          <a:sy n="61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394C4-4347-4E6B-B964-DF07BCAFC980}" type="datetimeFigureOut">
              <a:rPr lang="en-US" smtClean="0"/>
              <a:t>10/06/2025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CF86D-CE1F-4FE9-9749-5AB2A30340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85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CF86D-CE1F-4FE9-9749-5AB2A30340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975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5E563-A5FF-46D5-5881-4D00A1C60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A47167-8034-52D9-7060-A24DD126A5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16D293-D011-D249-AB7A-6B6950C636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40175-CF2E-62E2-0C4C-571C020B94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CF86D-CE1F-4FE9-9749-5AB2A30340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07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586AE-AE47-288E-25B0-6D5F12AF7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CDAA99-E2F9-9466-77E3-F048DDD52C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746160-C4AA-BD58-11CE-4F5EF20154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5153F-63C4-3740-7499-8E7601329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CF86D-CE1F-4FE9-9749-5AB2A30340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63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4A1D0-55A9-A317-790D-147A687D0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3D4034-955F-A9F0-FC4E-88F6196DFE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2C057A-2AB1-53DA-CA87-9F9F14B78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989E53-576F-3A34-C0A4-4EA59F35B8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CF86D-CE1F-4FE9-9749-5AB2A30340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20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5C67F-72E6-0661-2090-D7F7B2471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362104-687B-DF52-D77C-70BD30E51F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FB3F-21E3-F41E-947F-184383D580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93A028-D80A-E823-D742-13D2EB594F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CF86D-CE1F-4FE9-9749-5AB2A30340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1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1FE39-E2BB-0D72-27E8-CA9C745A4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FBD9E8-7598-DC24-AA31-C8AD0FF108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E4D184-FEF3-5F5C-08DE-D028659B54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306B19-B051-6C81-80C9-BBF22497AF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CF86D-CE1F-4FE9-9749-5AB2A30340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050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0B238-68CB-2B68-F52B-DB9B46356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FB405-168C-D720-00F1-439E6644D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B1628-BCA4-AC7D-A299-8B8EC05B2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8EA7B-419F-5774-AD0B-B765576F1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8DC8C-7887-0349-5928-FA1D47FD6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270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EB509-5915-0A78-8248-473ACF2B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D53F61-127C-222C-3AE1-D403A9E5F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9724A-68D6-F033-6611-92F0E6019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4F8BB-07B1-0D41-E19B-23468DB3E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0FB84-6425-9EB4-7BD9-DCC2EB486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588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B3CA88-3845-4705-5032-4F7EBDD52C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395A80-1485-6BDA-FF96-DCA4A39406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61B7A-55BA-F52C-5364-F7DFD00F0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F1C35-EC7D-6962-0E0F-F24CCD827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A5F7B-29AC-DC82-D4C8-2C86E611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87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2C68B-0E99-201B-7E12-D74679D74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3BDF2C-22C0-29C2-73E2-F5E27825C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8F82B4-F0B9-6738-0A22-65DC016E7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48EB4-E01A-210D-641D-415A7B922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D4034-4C34-60D3-6937-4E6AF4834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2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04F47-94B7-D6E9-28B4-74D81CFDB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70884B-ACD9-9B62-9F0A-3F6A80009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5B285-E39E-D6B6-AFDD-FE1373494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AB9C8-350B-9E60-963D-BB4A3941F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7294B-90F5-7D65-7A29-CB2DFC560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7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DA443-8DA5-1BB9-C55F-EB04ABCF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2BB9A-4E32-FDEB-7C67-AABB28DA4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371062-CC18-4074-61C3-5645D65DC5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7EB786-4FDC-098D-45AB-0BB957194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C017C4-14AB-B8E3-9B8D-8C4855851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3963C1-AF83-F565-6022-BD859F7C9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926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8A893-B226-636A-228B-A1BD1B8D6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5C29E-3D30-3E1E-504D-28C3C613E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EE3A34-8898-E00C-D291-64D30BB5FC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147342-2A06-F20A-6CC0-D53E96DD9E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AACAB7-1554-196B-64E1-F6BAA8779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9C3A1D-2F6F-E5C5-B509-39AA362B8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D5BED5-911A-7BE0-0BED-3C4DFC0E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028971-2530-F63C-D0EB-A2DD238C7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4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C97B-6850-1B0B-CB41-B40666A6E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6271D2-126B-07E7-6D7F-4BE18FD6E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E0D03F-33F3-7296-4700-01400607D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06300-1750-B631-AC53-11BCEE7EA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71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2957EC-2846-C706-55DA-7DE2FB6F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215A85-457D-C059-7098-767E63DB1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01715-C60B-7101-972D-E7E37F605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23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5326C-DF75-4200-6DB1-85AF170A6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AE53D-234B-C20E-D42C-865CB1055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B53225-4C3A-526B-1069-DD5112095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73ED2-98CC-8F47-DC45-290C77F42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F46BF4-67A0-58C3-9B02-3C69411DC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23EBE-7B61-217D-435E-2964AACBA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45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A12AD-6C6E-514B-A995-E523A97B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4A8DCB-4EC2-F2F4-7579-7F5BFCA751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619F76-8D9A-3774-4F23-46D073D2D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E59A5-A455-0E27-B3B6-58C28455D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0D6BF3-1E65-1CB1-55E1-27CCA52F5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83D81-ED09-FE20-23F8-4A47C7300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430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398E24-FE5D-A551-9CBB-774DAA0F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53E63-2881-3820-2F65-921186502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18C0B5-91B1-CEDA-19A6-87B64FAF5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81B2D6-0FCF-465C-985D-50FD2309C327}" type="datetimeFigureOut">
              <a:rPr lang="en-GB" smtClean="0"/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35542-80E2-7BAE-07BA-B3012BCC2B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7994DE-EB88-5A4E-1E95-E348C3195B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04A10B-0964-4CC0-BD90-F1080E255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92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D9E88-825D-0071-9A6D-94A7E125A1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24BACC-F1A2-249B-19A2-6F4D56D429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blue background with text&#10;&#10;AI-generated content may be incorrect.">
            <a:extLst>
              <a:ext uri="{FF2B5EF4-FFF2-40B4-BE49-F238E27FC236}">
                <a16:creationId xmlns:a16="http://schemas.microsoft.com/office/drawing/2014/main" id="{EED30D29-4825-0A84-9A2D-0B82E2C67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58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C65C2-6338-66D4-8815-F7181F044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0E4721-457A-543E-C14A-D77D2AFB0D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FC2960-5A0C-6184-3930-8305718DC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4AFA4A8-8285-49E4-FF2B-C7F9381EC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572" y="0"/>
            <a:ext cx="5481204" cy="6858000"/>
          </a:xfrm>
          <a:prstGeom prst="rect">
            <a:avLst/>
          </a:prstGeom>
        </p:spPr>
      </p:pic>
      <p:pic>
        <p:nvPicPr>
          <p:cNvPr id="6" name="Image 1">
            <a:extLst>
              <a:ext uri="{FF2B5EF4-FFF2-40B4-BE49-F238E27FC236}">
                <a16:creationId xmlns:a16="http://schemas.microsoft.com/office/drawing/2014/main" id="{BEFC7951-4866-A614-93C4-FB4E78808A30}"/>
              </a:ext>
            </a:extLst>
          </p:cNvPr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5162" y="5274924"/>
            <a:ext cx="1426210" cy="850900"/>
          </a:xfrm>
          <a:prstGeom prst="rect">
            <a:avLst/>
          </a:prstGeom>
        </p:spPr>
      </p:pic>
      <p:pic>
        <p:nvPicPr>
          <p:cNvPr id="7" name="Image 2">
            <a:extLst>
              <a:ext uri="{FF2B5EF4-FFF2-40B4-BE49-F238E27FC236}">
                <a16:creationId xmlns:a16="http://schemas.microsoft.com/office/drawing/2014/main" id="{15569ABC-A58C-CC51-C12C-44F6D0359257}"/>
              </a:ext>
            </a:extLst>
          </p:cNvPr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6027" y="5133033"/>
            <a:ext cx="993140" cy="93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0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69B1F-A723-4540-AA8D-A2530C70D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AA22DE-79BA-AE5F-6431-3C5C7930EE3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A082E4-D726-2B3B-9DE1-D45DCAEF9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B2488E5-F3F9-7B89-F6B4-B7B15DF1A5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572" y="0"/>
            <a:ext cx="5481204" cy="6858000"/>
          </a:xfrm>
          <a:prstGeom prst="rect">
            <a:avLst/>
          </a:prstGeom>
        </p:spPr>
      </p:pic>
      <p:pic>
        <p:nvPicPr>
          <p:cNvPr id="6" name="Image 1">
            <a:extLst>
              <a:ext uri="{FF2B5EF4-FFF2-40B4-BE49-F238E27FC236}">
                <a16:creationId xmlns:a16="http://schemas.microsoft.com/office/drawing/2014/main" id="{A7642AC1-AED7-314C-990E-03E802052557}"/>
              </a:ext>
            </a:extLst>
          </p:cNvPr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5162" y="5274924"/>
            <a:ext cx="1426210" cy="850900"/>
          </a:xfrm>
          <a:prstGeom prst="rect">
            <a:avLst/>
          </a:prstGeom>
        </p:spPr>
      </p:pic>
      <p:pic>
        <p:nvPicPr>
          <p:cNvPr id="7" name="Image 2">
            <a:extLst>
              <a:ext uri="{FF2B5EF4-FFF2-40B4-BE49-F238E27FC236}">
                <a16:creationId xmlns:a16="http://schemas.microsoft.com/office/drawing/2014/main" id="{25D16B09-8956-60D9-9C4A-7C929C185E55}"/>
              </a:ext>
            </a:extLst>
          </p:cNvPr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6027" y="5133033"/>
            <a:ext cx="993140" cy="93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64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0E7B2-41CA-1CA1-5E50-15851F4DA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8D25D6-2DF8-63BC-6422-912F03387E7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9F6A1-FDF7-F231-FC2D-FAB60529C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B1566D1-1231-1F09-11BD-A3D1E477C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572" y="0"/>
            <a:ext cx="5481204" cy="6858000"/>
          </a:xfrm>
          <a:prstGeom prst="rect">
            <a:avLst/>
          </a:prstGeom>
        </p:spPr>
      </p:pic>
      <p:pic>
        <p:nvPicPr>
          <p:cNvPr id="6" name="Image 1">
            <a:extLst>
              <a:ext uri="{FF2B5EF4-FFF2-40B4-BE49-F238E27FC236}">
                <a16:creationId xmlns:a16="http://schemas.microsoft.com/office/drawing/2014/main" id="{15A79893-192B-AA3D-510D-9A5E42767882}"/>
              </a:ext>
            </a:extLst>
          </p:cNvPr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5162" y="5274924"/>
            <a:ext cx="1426210" cy="850900"/>
          </a:xfrm>
          <a:prstGeom prst="rect">
            <a:avLst/>
          </a:prstGeom>
        </p:spPr>
      </p:pic>
      <p:pic>
        <p:nvPicPr>
          <p:cNvPr id="7" name="Image 2">
            <a:extLst>
              <a:ext uri="{FF2B5EF4-FFF2-40B4-BE49-F238E27FC236}">
                <a16:creationId xmlns:a16="http://schemas.microsoft.com/office/drawing/2014/main" id="{7B2457C9-CF17-3C92-DFE8-76771C15F903}"/>
              </a:ext>
            </a:extLst>
          </p:cNvPr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6027" y="5133033"/>
            <a:ext cx="993140" cy="93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21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1A55E-0871-0898-6A26-72AEC82F3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218923-6449-46C5-D310-3568CF34ECC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8F3BB4-61D8-6F45-5F72-81560FC18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44B80BC-E764-87EB-FEC8-5BB60E35E9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572" y="0"/>
            <a:ext cx="5481204" cy="6858000"/>
          </a:xfrm>
          <a:prstGeom prst="rect">
            <a:avLst/>
          </a:prstGeom>
        </p:spPr>
      </p:pic>
      <p:pic>
        <p:nvPicPr>
          <p:cNvPr id="6" name="Image 1">
            <a:extLst>
              <a:ext uri="{FF2B5EF4-FFF2-40B4-BE49-F238E27FC236}">
                <a16:creationId xmlns:a16="http://schemas.microsoft.com/office/drawing/2014/main" id="{B4C3BB54-ABB0-6687-F707-3CD7438A0698}"/>
              </a:ext>
            </a:extLst>
          </p:cNvPr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5162" y="5274924"/>
            <a:ext cx="1426210" cy="850900"/>
          </a:xfrm>
          <a:prstGeom prst="rect">
            <a:avLst/>
          </a:prstGeom>
        </p:spPr>
      </p:pic>
      <p:pic>
        <p:nvPicPr>
          <p:cNvPr id="7" name="Image 2">
            <a:extLst>
              <a:ext uri="{FF2B5EF4-FFF2-40B4-BE49-F238E27FC236}">
                <a16:creationId xmlns:a16="http://schemas.microsoft.com/office/drawing/2014/main" id="{9F0D9034-9BF6-3955-3CA5-56BCE2C7C51F}"/>
              </a:ext>
            </a:extLst>
          </p:cNvPr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6027" y="5133033"/>
            <a:ext cx="993140" cy="93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52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F2748-5483-CBD1-7A60-CA0EF957A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DFC5AB8-3122-9726-E1AE-52FCEB6DF37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AE97BD-12BC-3325-DBFD-DBFF44ABF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7FB1277-6ED8-F0B6-AC94-DCB0ECCBF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572" y="0"/>
            <a:ext cx="5481204" cy="6858000"/>
          </a:xfrm>
          <a:prstGeom prst="rect">
            <a:avLst/>
          </a:prstGeom>
        </p:spPr>
      </p:pic>
      <p:pic>
        <p:nvPicPr>
          <p:cNvPr id="6" name="Image 1">
            <a:extLst>
              <a:ext uri="{FF2B5EF4-FFF2-40B4-BE49-F238E27FC236}">
                <a16:creationId xmlns:a16="http://schemas.microsoft.com/office/drawing/2014/main" id="{F8B3B19E-6585-DBDC-9E55-F7122710CD95}"/>
              </a:ext>
            </a:extLst>
          </p:cNvPr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5162" y="5274924"/>
            <a:ext cx="1426210" cy="850900"/>
          </a:xfrm>
          <a:prstGeom prst="rect">
            <a:avLst/>
          </a:prstGeom>
        </p:spPr>
      </p:pic>
      <p:pic>
        <p:nvPicPr>
          <p:cNvPr id="7" name="Image 2">
            <a:extLst>
              <a:ext uri="{FF2B5EF4-FFF2-40B4-BE49-F238E27FC236}">
                <a16:creationId xmlns:a16="http://schemas.microsoft.com/office/drawing/2014/main" id="{F1DA5283-CAF7-4C08-AAED-71F1A75198CC}"/>
              </a:ext>
            </a:extLst>
          </p:cNvPr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6027" y="5133033"/>
            <a:ext cx="993140" cy="93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48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</Words>
  <Application>Microsoft Office PowerPoint</Application>
  <PresentationFormat>Widescreen</PresentationFormat>
  <Paragraphs>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Hợi Trương Minh</dc:creator>
  <cp:lastModifiedBy>Admin</cp:lastModifiedBy>
  <cp:revision>15</cp:revision>
  <dcterms:created xsi:type="dcterms:W3CDTF">2025-06-06T03:47:46Z</dcterms:created>
  <dcterms:modified xsi:type="dcterms:W3CDTF">2025-06-10T15:15:50Z</dcterms:modified>
</cp:coreProperties>
</file>