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1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394C4-4347-4E6B-B964-DF07BCAFC980}" type="datetimeFigureOut">
              <a:rPr lang="en-US" smtClean="0"/>
              <a:t>10/06/2025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F86D-CE1F-4FE9-9749-5AB2A3034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7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0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A43B8-3A64-8E98-1DCC-5C6FBDF8D4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7C8387-F2B1-9F24-19E2-3096425147B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2C2F44B-4CDD-BF3A-33FD-C79DDF49DC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93234-2C70-F89E-43D4-24E9E97100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12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2B00D-694B-A8CE-60B4-2C1A074F7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3D963F-4611-6C89-B44E-770B62D3875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B0D82C-26C2-EB3B-F134-BBE89A0A9E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603F53-1104-8DF1-4A57-7855C48978E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69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3D24D-FB4A-2E24-595D-9450FB6403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87A2DFC-09E9-7DC0-7113-9C606E6972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C8E6D-42D7-79E5-DD48-A7EEAA1F8F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4DC5A-B6E7-81AA-26F9-A33C53AC83F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978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785DD0-4E03-B870-CA42-905E1950D8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CB095E7-17A0-34C5-817F-84C496C655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43C8A4-1F80-C332-E90C-F25018C525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202AAA-1143-414D-1800-44779D7DFC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933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0B238-68CB-2B68-F52B-DB9B46356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FB405-168C-D720-00F1-439E6644D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B1628-BCA4-AC7D-A299-8B8EC05B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8EA7B-419F-5774-AD0B-B765576F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8DC8C-7887-0349-5928-FA1D47FD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7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B509-5915-0A78-8248-473ACF2BB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53F61-127C-222C-3AE1-D403A9E5F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724A-68D6-F033-6611-92F0E601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4F8BB-07B1-0D41-E19B-23468DB3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0FB84-6425-9EB4-7BD9-DCC2EB48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8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3CA88-3845-4705-5032-4F7EBDD52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95A80-1485-6BDA-FF96-DCA4A3940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1B7A-55BA-F52C-5364-F7DFD00F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F1C35-EC7D-6962-0E0F-F24CCD82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5F7B-29AC-DC82-D4C8-2C86E611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7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C68B-0E99-201B-7E12-D74679D7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BDF2C-22C0-29C2-73E2-F5E27825C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F82B4-F0B9-6738-0A22-65DC016E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48EB4-E01A-210D-641D-415A7B92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4034-4C34-60D3-6937-4E6AF4834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2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4F47-94B7-D6E9-28B4-74D81CFD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0884B-ACD9-9B62-9F0A-3F6A8000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5B285-E39E-D6B6-AFDD-FE1373494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AB9C8-350B-9E60-963D-BB4A3941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294B-90F5-7D65-7A29-CB2DFC56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7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443-8DA5-1BB9-C55F-EB04ABCFC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BB9A-4E32-FDEB-7C67-AABB28DA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71062-CC18-4074-61C3-5645D65DC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EB786-4FDC-098D-45AB-0BB95719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017C4-14AB-B8E3-9B8D-8C485585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963C1-AF83-F565-6022-BD859F7C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2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A893-B226-636A-228B-A1BD1B8D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5C29E-3D30-3E1E-504D-28C3C613E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E3A34-8898-E00C-D291-64D30BB5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147342-2A06-F20A-6CC0-D53E96DD9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ACAB7-1554-196B-64E1-F6BAA8779D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C3A1D-2F6F-E5C5-B509-39AA362B8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5BED5-911A-7BE0-0BED-3C4DFC0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28971-2530-F63C-D0EB-A2DD238C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C97B-6850-1B0B-CB41-B40666A6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6271D2-126B-07E7-6D7F-4BE18FD6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E0D03F-33F3-7296-4700-01400607D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06300-1750-B631-AC53-11BCEE7EA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7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957EC-2846-C706-55DA-7DE2FB6F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15A85-457D-C059-7098-767E63DB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01715-C60B-7101-972D-E7E37F60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5326C-DF75-4200-6DB1-85AF170A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53D-234B-C20E-D42C-865CB1055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53225-4C3A-526B-1069-DD5112095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73ED2-98CC-8F47-DC45-290C77F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46BF4-67A0-58C3-9B02-3C69411D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23EBE-7B61-217D-435E-2964AACB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A12AD-6C6E-514B-A995-E523A97B8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A8DCB-4EC2-F2F4-7579-7F5BFCA75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19F76-8D9A-3774-4F23-46D073D2D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E59A5-A455-0E27-B3B6-58C28455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D6BF3-1E65-1CB1-55E1-27CCA52F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83D81-ED09-FE20-23F8-4A47C73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98E24-FE5D-A551-9CBB-774DAA0F2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53E63-2881-3820-2F65-92118650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C0B5-91B1-CEDA-19A6-87B64FAF5B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5542-80E2-7BAE-07BA-B3012BCC2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994DE-EB88-5A4E-1E95-E348C3195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D9E88-825D-0071-9A6D-94A7E125A1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24BACC-F1A2-249B-19A2-6F4D56D42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ED30D29-4825-0A84-9A2D-0B82E2C67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5FF87415-5345-6747-53E8-48B19E57FD8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EDB411-2F69-0D62-BAD1-F8165D35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3918B827-39E3-EC27-A36D-EE135FDA10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205" y="114968"/>
            <a:ext cx="5491589" cy="6858000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54AA3B0D-C706-C6E3-C56F-E0F533A7B1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58" y="5124705"/>
            <a:ext cx="2613231" cy="1217366"/>
          </a:xfrm>
          <a:prstGeom prst="rect">
            <a:avLst/>
          </a:prstGeom>
        </p:spPr>
      </p:pic>
      <p:pic>
        <p:nvPicPr>
          <p:cNvPr id="30" name="Picture 29" descr="A red circle with text&#10;&#10;AI-generated content may be incorrect.">
            <a:extLst>
              <a:ext uri="{FF2B5EF4-FFF2-40B4-BE49-F238E27FC236}">
                <a16:creationId xmlns:a16="http://schemas.microsoft.com/office/drawing/2014/main" id="{966A3DAC-33AA-959D-9737-D7D5B03D02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27" y="5223809"/>
            <a:ext cx="1224835" cy="12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2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6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38B618-E3F5-B170-6208-371E82816D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ACED72EC-E7A0-3C9F-E2E6-2B91549CB2B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7ABB17B-9655-80E8-0815-F480D20C6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7CA8DF0-1CAE-43F0-7D38-8CEAE51DB3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205" y="114968"/>
            <a:ext cx="5491589" cy="6858000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B4ADD6E7-472B-447F-97B1-4AB66B9B4D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58" y="5124705"/>
            <a:ext cx="2613231" cy="1217366"/>
          </a:xfrm>
          <a:prstGeom prst="rect">
            <a:avLst/>
          </a:prstGeom>
        </p:spPr>
      </p:pic>
      <p:pic>
        <p:nvPicPr>
          <p:cNvPr id="30" name="Picture 29" descr="A red circle with text&#10;&#10;AI-generated content may be incorrect.">
            <a:extLst>
              <a:ext uri="{FF2B5EF4-FFF2-40B4-BE49-F238E27FC236}">
                <a16:creationId xmlns:a16="http://schemas.microsoft.com/office/drawing/2014/main" id="{E2B9163E-8170-ADF3-F388-D52E1B686F3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27" y="5223809"/>
            <a:ext cx="1224835" cy="12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40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FEEE8-03BF-4D33-FF1B-0EEC7F30A1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582BCE15-1FBA-C676-A680-913AC0D9343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77ABD91-B5C0-CCAA-F4A7-075AC2C5B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F55C286-E509-0F8B-C35E-8DC83EAB0E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205" y="114968"/>
            <a:ext cx="5491589" cy="6858000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F4B0A42B-E72D-A2CB-9D4A-A130F0CF3C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58" y="5124705"/>
            <a:ext cx="2613231" cy="1217366"/>
          </a:xfrm>
          <a:prstGeom prst="rect">
            <a:avLst/>
          </a:prstGeom>
        </p:spPr>
      </p:pic>
      <p:pic>
        <p:nvPicPr>
          <p:cNvPr id="30" name="Picture 29" descr="A red circle with text&#10;&#10;AI-generated content may be incorrect.">
            <a:extLst>
              <a:ext uri="{FF2B5EF4-FFF2-40B4-BE49-F238E27FC236}">
                <a16:creationId xmlns:a16="http://schemas.microsoft.com/office/drawing/2014/main" id="{2414074D-8EEC-3505-0D3F-0171950598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27" y="5223809"/>
            <a:ext cx="1224835" cy="12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470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1B3B63-8C3A-82C3-9138-2768BF3B2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A12183F4-4FF8-09CE-9FF2-87D727949EC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DE0E0C-E2F9-B078-11B5-AD6CB5DCB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D4F59B4-16C3-27E6-0390-37EC89DCC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205" y="114968"/>
            <a:ext cx="5491589" cy="6858000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11021710-89A2-CE17-88F5-89AF09C403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58" y="5124705"/>
            <a:ext cx="2613231" cy="1217366"/>
          </a:xfrm>
          <a:prstGeom prst="rect">
            <a:avLst/>
          </a:prstGeom>
        </p:spPr>
      </p:pic>
      <p:pic>
        <p:nvPicPr>
          <p:cNvPr id="30" name="Picture 29" descr="A red circle with text&#10;&#10;AI-generated content may be incorrect.">
            <a:extLst>
              <a:ext uri="{FF2B5EF4-FFF2-40B4-BE49-F238E27FC236}">
                <a16:creationId xmlns:a16="http://schemas.microsoft.com/office/drawing/2014/main" id="{AD73F214-83A2-B243-4FC2-EE917DB7AA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27" y="5223809"/>
            <a:ext cx="1224835" cy="12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671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1F8136-C951-128A-9321-5A6E52810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1B63F829-26EC-F76B-ACEF-C8BD488B86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453C4F-D24C-8CF9-86C2-4978E306A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CDE2FA-ECE5-0FF3-32E9-E17DACE20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0205" y="114968"/>
            <a:ext cx="5491589" cy="6858000"/>
          </a:xfrm>
          <a:prstGeom prst="rect">
            <a:avLst/>
          </a:prstGeom>
        </p:spPr>
      </p:pic>
      <p:pic>
        <p:nvPicPr>
          <p:cNvPr id="28" name="Picture 27" descr="A blue line on a black background&#10;&#10;AI-generated content may be incorrect.">
            <a:extLst>
              <a:ext uri="{FF2B5EF4-FFF2-40B4-BE49-F238E27FC236}">
                <a16:creationId xmlns:a16="http://schemas.microsoft.com/office/drawing/2014/main" id="{947FC289-5512-6809-58A4-0372928B1DA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958" y="5124705"/>
            <a:ext cx="2613231" cy="1217366"/>
          </a:xfrm>
          <a:prstGeom prst="rect">
            <a:avLst/>
          </a:prstGeom>
        </p:spPr>
      </p:pic>
      <p:pic>
        <p:nvPicPr>
          <p:cNvPr id="30" name="Picture 29" descr="A red circle with text&#10;&#10;AI-generated content may be incorrect.">
            <a:extLst>
              <a:ext uri="{FF2B5EF4-FFF2-40B4-BE49-F238E27FC236}">
                <a16:creationId xmlns:a16="http://schemas.microsoft.com/office/drawing/2014/main" id="{9E5D3A3A-6653-C007-70D9-CE05BBE6D3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8127" y="5223809"/>
            <a:ext cx="1224835" cy="1217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667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6</Words>
  <Application>Microsoft Office PowerPoint</Application>
  <PresentationFormat>Widescreen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Hợi Trương Minh</dc:creator>
  <cp:lastModifiedBy>Admin</cp:lastModifiedBy>
  <cp:revision>12</cp:revision>
  <dcterms:created xsi:type="dcterms:W3CDTF">2025-06-06T03:47:46Z</dcterms:created>
  <dcterms:modified xsi:type="dcterms:W3CDTF">2025-06-10T15:18:04Z</dcterms:modified>
</cp:coreProperties>
</file>