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7" autoAdjust="0"/>
    <p:restoredTop sz="94660"/>
  </p:normalViewPr>
  <p:slideViewPr>
    <p:cSldViewPr snapToGrid="0">
      <p:cViewPr varScale="1">
        <p:scale>
          <a:sx n="61" d="100"/>
          <a:sy n="61" d="100"/>
        </p:scale>
        <p:origin x="1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394C4-4347-4E6B-B964-DF07BCAFC980}" type="datetimeFigureOut">
              <a:rPr lang="en-US" smtClean="0"/>
              <a:t>10/06/2025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CF86D-CE1F-4FE9-9749-5AB2A3034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975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50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223F3A-85BA-ACD9-8189-11114964F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D33980-D005-FC96-4513-FA76CF950F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FC0F5C-133B-5876-B343-6DBB4A45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D7256B-E264-C9C5-3F50-31DB27C7B5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228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6380F0-DA76-A806-9F6C-F0713AEABB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D7F63E3-4DEF-1828-3C1B-ACE561ABA2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C37335-7BF5-9C55-B8C2-C2B676966B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BBDA54-6BA5-C11F-58A4-3FE300748E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489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553423-2FC3-F855-780A-2BF1F129EC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86E5A67-9171-BF82-BC31-85FA6DAE21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D5C3E74-697A-DD43-A044-D015CB4582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7BBE75-D8D5-9BF0-51D7-A55D170F0F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849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577358-C4AC-8049-3DBA-2D00602C4F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1375619-EC75-5F5E-BFBE-51BADECF68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964B02-7529-27DD-ABC7-DD4E0126C5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E2AAE7-3E62-9545-D3F3-D23A050950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538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0B238-68CB-2B68-F52B-DB9B463562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5FB405-168C-D720-00F1-439E6644DB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B1628-BCA4-AC7D-A299-8B8EC05B2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8EA7B-419F-5774-AD0B-B765576F1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8DC8C-7887-0349-5928-FA1D47FD6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270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EB509-5915-0A78-8248-473ACF2BB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D53F61-127C-222C-3AE1-D403A9E5FF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9724A-68D6-F033-6611-92F0E6019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4F8BB-07B1-0D41-E19B-23468DB3E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0FB84-6425-9EB4-7BD9-DCC2EB486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588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B3CA88-3845-4705-5032-4F7EBDD52C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395A80-1485-6BDA-FF96-DCA4A39406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61B7A-55BA-F52C-5364-F7DFD00F0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F1C35-EC7D-6962-0E0F-F24CCD827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A5F7B-29AC-DC82-D4C8-2C86E611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87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2C68B-0E99-201B-7E12-D74679D74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BDF2C-22C0-29C2-73E2-F5E27825C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F82B4-F0B9-6738-0A22-65DC016E7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48EB4-E01A-210D-641D-415A7B922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D4034-4C34-60D3-6937-4E6AF4834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326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04F47-94B7-D6E9-28B4-74D81CFDB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70884B-ACD9-9B62-9F0A-3F6A80009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55B285-E39E-D6B6-AFDD-FE1373494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AB9C8-350B-9E60-963D-BB4A3941F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7294B-90F5-7D65-7A29-CB2DFC560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879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DA443-8DA5-1BB9-C55F-EB04ABCFC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2BB9A-4E32-FDEB-7C67-AABB28DA4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371062-CC18-4074-61C3-5645D65DC5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7EB786-4FDC-098D-45AB-0BB957194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C017C4-14AB-B8E3-9B8D-8C4855851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3963C1-AF83-F565-6022-BD859F7C9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926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8A893-B226-636A-228B-A1BD1B8D6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5C29E-3D30-3E1E-504D-28C3C613E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EE3A34-8898-E00C-D291-64D30BB5FC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147342-2A06-F20A-6CC0-D53E96DD9E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AACAB7-1554-196B-64E1-F6BAA8779D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9C3A1D-2F6F-E5C5-B509-39AA362B8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D5BED5-911A-7BE0-0BED-3C4DFC0E4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028971-2530-F63C-D0EB-A2DD238C7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34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FC97B-6850-1B0B-CB41-B40666A6E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6271D2-126B-07E7-6D7F-4BE18FD6E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E0D03F-33F3-7296-4700-01400607D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B06300-1750-B631-AC53-11BCEE7EA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718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2957EC-2846-C706-55DA-7DE2FB6F0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215A85-457D-C059-7098-767E63DB1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101715-C60B-7101-972D-E7E37F605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238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5326C-DF75-4200-6DB1-85AF170A6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AE53D-234B-C20E-D42C-865CB1055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B53225-4C3A-526B-1069-DD51120955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473ED2-98CC-8F47-DC45-290C77F42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F46BF4-67A0-58C3-9B02-3C69411DC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623EBE-7B61-217D-435E-2964AACBA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04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A12AD-6C6E-514B-A995-E523A97B8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4A8DCB-4EC2-F2F4-7579-7F5BFCA751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619F76-8D9A-3774-4F23-46D073D2D9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BE59A5-A455-0E27-B3B6-58C28455D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D6BF3-1E65-1CB1-55E1-27CCA52F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283D81-ED09-FE20-23F8-4A47C7300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43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398E24-FE5D-A551-9CBB-774DAA0F2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B53E63-2881-3820-2F65-921186502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8C0B5-91B1-CEDA-19A6-87B64FAF5B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35542-80E2-7BAE-07BA-B3012BCC2B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994DE-EB88-5A4E-1E95-E348C3195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92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D9E88-825D-0071-9A6D-94A7E125A1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24BACC-F1A2-249B-19A2-6F4D56D429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EED30D29-4825-0A84-9A2D-0B82E2C674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258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8722B153-FAB1-9487-532C-E187818C61F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EDB411-2F69-0D62-BAD1-F8165D35C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A94DCF-9784-A8E1-CB7B-33F54F03AC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026" y="0"/>
            <a:ext cx="5501947" cy="6858000"/>
          </a:xfrm>
          <a:prstGeom prst="rect">
            <a:avLst/>
          </a:prstGeom>
        </p:spPr>
      </p:pic>
      <p:pic>
        <p:nvPicPr>
          <p:cNvPr id="5" name="Image 5">
            <a:extLst>
              <a:ext uri="{FF2B5EF4-FFF2-40B4-BE49-F238E27FC236}">
                <a16:creationId xmlns:a16="http://schemas.microsoft.com/office/drawing/2014/main" id="{43D000DA-9EE6-7264-7853-2F29346DDF56}"/>
              </a:ext>
            </a:extLst>
          </p:cNvPr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49499" y="5226378"/>
            <a:ext cx="1599565" cy="838200"/>
          </a:xfrm>
          <a:prstGeom prst="rect">
            <a:avLst/>
          </a:prstGeom>
        </p:spPr>
      </p:pic>
      <p:pic>
        <p:nvPicPr>
          <p:cNvPr id="11" name="Picture 10" descr="A circular red and white logo&#10;&#10;AI-generated content may be incorrect.">
            <a:extLst>
              <a:ext uri="{FF2B5EF4-FFF2-40B4-BE49-F238E27FC236}">
                <a16:creationId xmlns:a16="http://schemas.microsoft.com/office/drawing/2014/main" id="{0D346623-1022-478E-128B-AE0CF30651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041" y="4982215"/>
            <a:ext cx="1178137" cy="117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02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90C7E-0DDE-FBFA-AE34-A4D896CFE5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41A7CA78-E0B2-811A-4298-D71EBBC42BB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89D48C-A8E2-410C-2C88-470A951A6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51ECD8-C681-D0F7-11FD-F603DFC066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026" y="0"/>
            <a:ext cx="5501947" cy="6858000"/>
          </a:xfrm>
          <a:prstGeom prst="rect">
            <a:avLst/>
          </a:prstGeom>
        </p:spPr>
      </p:pic>
      <p:pic>
        <p:nvPicPr>
          <p:cNvPr id="5" name="Image 5">
            <a:extLst>
              <a:ext uri="{FF2B5EF4-FFF2-40B4-BE49-F238E27FC236}">
                <a16:creationId xmlns:a16="http://schemas.microsoft.com/office/drawing/2014/main" id="{8A3159B0-8592-664E-87AD-7C3114C5E236}"/>
              </a:ext>
            </a:extLst>
          </p:cNvPr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49499" y="5226378"/>
            <a:ext cx="1599565" cy="838200"/>
          </a:xfrm>
          <a:prstGeom prst="rect">
            <a:avLst/>
          </a:prstGeom>
        </p:spPr>
      </p:pic>
      <p:pic>
        <p:nvPicPr>
          <p:cNvPr id="11" name="Picture 10" descr="A circular red and white logo&#10;&#10;AI-generated content may be incorrect.">
            <a:extLst>
              <a:ext uri="{FF2B5EF4-FFF2-40B4-BE49-F238E27FC236}">
                <a16:creationId xmlns:a16="http://schemas.microsoft.com/office/drawing/2014/main" id="{68C1BE7E-EA60-025C-AAD1-DB44172984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041" y="4982215"/>
            <a:ext cx="1178137" cy="117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535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6547F5-17A0-3C09-3B1D-88D8DAB65D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22A0F027-DBC1-8349-CB45-3A8D4FCB070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804302-DAB8-C7B9-69AA-5428137BD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4438E6-20AA-CEC0-BFB0-A80E18502E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026" y="0"/>
            <a:ext cx="5501947" cy="6858000"/>
          </a:xfrm>
          <a:prstGeom prst="rect">
            <a:avLst/>
          </a:prstGeom>
        </p:spPr>
      </p:pic>
      <p:pic>
        <p:nvPicPr>
          <p:cNvPr id="5" name="Image 5">
            <a:extLst>
              <a:ext uri="{FF2B5EF4-FFF2-40B4-BE49-F238E27FC236}">
                <a16:creationId xmlns:a16="http://schemas.microsoft.com/office/drawing/2014/main" id="{27BC7563-0125-A1F0-1986-6947622C9ED6}"/>
              </a:ext>
            </a:extLst>
          </p:cNvPr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49499" y="5226378"/>
            <a:ext cx="1599565" cy="838200"/>
          </a:xfrm>
          <a:prstGeom prst="rect">
            <a:avLst/>
          </a:prstGeom>
        </p:spPr>
      </p:pic>
      <p:pic>
        <p:nvPicPr>
          <p:cNvPr id="11" name="Picture 10" descr="A circular red and white logo&#10;&#10;AI-generated content may be incorrect.">
            <a:extLst>
              <a:ext uri="{FF2B5EF4-FFF2-40B4-BE49-F238E27FC236}">
                <a16:creationId xmlns:a16="http://schemas.microsoft.com/office/drawing/2014/main" id="{B8AEF00D-0EA0-38CD-1A8F-9DF0C10F75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041" y="4982215"/>
            <a:ext cx="1178137" cy="117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064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C2D871-D7E6-76A2-E5AB-927E76806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1D6A2450-88D0-798C-9458-F8791D6119E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3422AA-D18B-8AA8-22B4-79ADB357F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06DB1F-CC3C-2182-8D4D-EAEEAE3344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026" y="0"/>
            <a:ext cx="5501947" cy="6858000"/>
          </a:xfrm>
          <a:prstGeom prst="rect">
            <a:avLst/>
          </a:prstGeom>
        </p:spPr>
      </p:pic>
      <p:pic>
        <p:nvPicPr>
          <p:cNvPr id="5" name="Image 5">
            <a:extLst>
              <a:ext uri="{FF2B5EF4-FFF2-40B4-BE49-F238E27FC236}">
                <a16:creationId xmlns:a16="http://schemas.microsoft.com/office/drawing/2014/main" id="{CA305629-9EB2-8F89-CAF9-0518849A611C}"/>
              </a:ext>
            </a:extLst>
          </p:cNvPr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49499" y="5226378"/>
            <a:ext cx="1599565" cy="838200"/>
          </a:xfrm>
          <a:prstGeom prst="rect">
            <a:avLst/>
          </a:prstGeom>
        </p:spPr>
      </p:pic>
      <p:pic>
        <p:nvPicPr>
          <p:cNvPr id="11" name="Picture 10" descr="A circular red and white logo&#10;&#10;AI-generated content may be incorrect.">
            <a:extLst>
              <a:ext uri="{FF2B5EF4-FFF2-40B4-BE49-F238E27FC236}">
                <a16:creationId xmlns:a16="http://schemas.microsoft.com/office/drawing/2014/main" id="{A2606668-5B13-C6DC-2CCB-D48E14F6578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041" y="4982215"/>
            <a:ext cx="1178137" cy="117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993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34BE9-A900-542F-BF9E-FDC86BCB40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E4347660-493C-0EF6-78F0-5FBA2BC090E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D64A05-915B-C90E-21A7-55D0DCBDF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8FF016-7411-B4C9-9E15-2CB42D85EA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5026" y="0"/>
            <a:ext cx="5501947" cy="6858000"/>
          </a:xfrm>
          <a:prstGeom prst="rect">
            <a:avLst/>
          </a:prstGeom>
        </p:spPr>
      </p:pic>
      <p:pic>
        <p:nvPicPr>
          <p:cNvPr id="5" name="Image 5">
            <a:extLst>
              <a:ext uri="{FF2B5EF4-FFF2-40B4-BE49-F238E27FC236}">
                <a16:creationId xmlns:a16="http://schemas.microsoft.com/office/drawing/2014/main" id="{2D12181F-6BAA-2F2C-7BC3-ECE753E2C867}"/>
              </a:ext>
            </a:extLst>
          </p:cNvPr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49499" y="5226378"/>
            <a:ext cx="1599565" cy="838200"/>
          </a:xfrm>
          <a:prstGeom prst="rect">
            <a:avLst/>
          </a:prstGeom>
        </p:spPr>
      </p:pic>
      <p:pic>
        <p:nvPicPr>
          <p:cNvPr id="11" name="Picture 10" descr="A circular red and white logo&#10;&#10;AI-generated content may be incorrect.">
            <a:extLst>
              <a:ext uri="{FF2B5EF4-FFF2-40B4-BE49-F238E27FC236}">
                <a16:creationId xmlns:a16="http://schemas.microsoft.com/office/drawing/2014/main" id="{8FC2EEDD-E5AB-ECC7-CE1A-1A0C2FEAC2E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041" y="4982215"/>
            <a:ext cx="1178137" cy="117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302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6</Words>
  <Application>Microsoft Office PowerPoint</Application>
  <PresentationFormat>Widescreen</PresentationFormat>
  <Paragraphs>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Hợi Trương Minh</dc:creator>
  <cp:lastModifiedBy>Admin</cp:lastModifiedBy>
  <cp:revision>10</cp:revision>
  <dcterms:created xsi:type="dcterms:W3CDTF">2025-06-06T03:47:46Z</dcterms:created>
  <dcterms:modified xsi:type="dcterms:W3CDTF">2025-06-10T15:21:29Z</dcterms:modified>
</cp:coreProperties>
</file>